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998F4E3E-1A76-4A6B-98B6-08752F3768B3}" v="4" dt="2021-08-10T21:41:11.021"/>
    <p1510:client id="{7FB42E05-DEC9-4126-B474-47B35F363E13}" v="30" dt="2021-07-12T20:25:12.855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82D0390A-222A-332D-F9F9-70D15093EB60}" v="22" dt="2021-07-13T17:51:30.429"/>
    <p1510:client id="{86B35720-4193-446F-B2D5-9AD9984A55EF}" v="513" dt="2021-08-19T14:59:06.5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160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&lt;Akil Kumar B&gt;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&lt;12-11-2022&gt;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99142"/>
            <a:ext cx="4017889" cy="545885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using SQL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with Folium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520328"/>
            <a:ext cx="10708166" cy="4594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SpaceX advertises Falcon 9 rocket launches on its website, with a cost of 62 million dollars; other providers cost upward of 165 million dollars each, much of the savings is because </a:t>
            </a:r>
            <a:b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SpaceX can reuse the first stage.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predict whether the first stage of falcon 9 rocket launches successfully. Data science methodologies have been used on launch data to predict the outcome of launch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34028" y="1215334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tx1"/>
                </a:solidFill>
                <a:latin typeface="Abadi"/>
              </a:rPr>
              <a:t>Data collection from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tx1"/>
                </a:solidFill>
                <a:latin typeface="Abadi"/>
              </a:rPr>
              <a:t>Web scrapping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tx1"/>
                </a:solidFill>
                <a:latin typeface="Abadi"/>
              </a:rPr>
              <a:t>Creating landing class column, replacing NAN values with mean values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Building classifiers like Logistic regression, KNN, Decision trees, SVM and identified the best classifier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</TotalTime>
  <Words>1470</Words>
  <Application>Microsoft Office PowerPoint</Application>
  <PresentationFormat>Widescreen</PresentationFormat>
  <Paragraphs>245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B, Akil Kumar</cp:lastModifiedBy>
  <cp:revision>203</cp:revision>
  <dcterms:created xsi:type="dcterms:W3CDTF">2021-04-29T18:58:34Z</dcterms:created>
  <dcterms:modified xsi:type="dcterms:W3CDTF">2022-11-12T16:08:13Z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